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59" r:id="rId6"/>
    <p:sldId id="267" r:id="rId7"/>
    <p:sldId id="265" r:id="rId8"/>
    <p:sldId id="262" r:id="rId9"/>
    <p:sldId id="263" r:id="rId10"/>
    <p:sldId id="264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1B64D-4D4F-40C9-A6B2-502B04E59FD6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1C4C6-3624-475B-94A0-B8B6ED9BE4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1C4C6-3624-475B-94A0-B8B6ED9BE43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E61C8B-F05B-4F4A-9A77-50B99448405B}" type="datetimeFigureOut">
              <a:rPr lang="cs-CZ" smtClean="0"/>
              <a:pPr/>
              <a:t>9.6.2008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2F7527-940C-4285-BCE8-FA150C60F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3286124"/>
            <a:ext cx="6480048" cy="2301240"/>
          </a:xfrm>
        </p:spPr>
        <p:txBody>
          <a:bodyPr/>
          <a:lstStyle/>
          <a:p>
            <a:r>
              <a:rPr lang="cs-CZ" dirty="0" smtClean="0"/>
              <a:t>CLIMB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544812"/>
            <a:ext cx="6929486" cy="1741312"/>
          </a:xfrm>
        </p:spPr>
        <p:txBody>
          <a:bodyPr>
            <a:normAutofit/>
          </a:bodyPr>
          <a:lstStyle/>
          <a:p>
            <a:r>
              <a:rPr lang="cs-CZ" dirty="0" smtClean="0"/>
              <a:t>Nástroj pro dávkové zpracování obrázků z příkazové řádky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72396" y="635795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10. 6. 2008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GUI – výběr operací</a:t>
            </a:r>
            <a:endParaRPr lang="cs-CZ" dirty="0"/>
          </a:p>
        </p:txBody>
      </p:sp>
      <p:pic>
        <p:nvPicPr>
          <p:cNvPr id="4" name="Zástupný symbol pro obsah 3" descr="climb_ac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714488"/>
            <a:ext cx="5857916" cy="38624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9" name="Zástupný symbol pro obrázek 8" descr="climb.pn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1065628" y="1019907"/>
            <a:ext cx="4114800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Cílem projektu bylo vytvořit jednoduchý nástroj pro hromadné zpracování obrázků na základě popisu uloženého v XML dokumentu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Ke generování tohoto XML dokumentu slouží jednoduché grafické uživatelské rozhraní (GUI</a:t>
            </a:r>
            <a:r>
              <a:rPr lang="cs-CZ" dirty="0" smtClean="0"/>
              <a:t>).</a:t>
            </a:r>
          </a:p>
          <a:p>
            <a:pPr algn="r">
              <a:buNone/>
            </a:pPr>
            <a:r>
              <a:rPr lang="cs-CZ" sz="2400" i="1" dirty="0" smtClean="0"/>
              <a:t>Zadavatel: Bc. Martin Janík</a:t>
            </a:r>
            <a:endParaRPr lang="cs-C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err="1" smtClean="0"/>
              <a:t>Pavol</a:t>
            </a:r>
            <a:r>
              <a:rPr lang="cs-CZ" dirty="0" smtClean="0"/>
              <a:t> </a:t>
            </a:r>
            <a:r>
              <a:rPr lang="cs-CZ" dirty="0" err="1" smtClean="0"/>
              <a:t>Pitoňák</a:t>
            </a:r>
            <a:endParaRPr lang="cs-CZ" dirty="0" smtClean="0"/>
          </a:p>
          <a:p>
            <a:pPr lvl="2"/>
            <a:r>
              <a:rPr lang="cs-CZ" dirty="0" smtClean="0"/>
              <a:t>Vedoucí projektu, návrhář</a:t>
            </a:r>
          </a:p>
          <a:p>
            <a:pPr lvl="1"/>
            <a:r>
              <a:rPr lang="cs-CZ" dirty="0" smtClean="0"/>
              <a:t>Martin Slavkovský</a:t>
            </a:r>
          </a:p>
          <a:p>
            <a:pPr lvl="2"/>
            <a:r>
              <a:rPr lang="cs-CZ" dirty="0" smtClean="0"/>
              <a:t>Programátor, analytik</a:t>
            </a:r>
          </a:p>
          <a:p>
            <a:pPr lvl="1"/>
            <a:r>
              <a:rPr lang="cs-CZ" dirty="0" smtClean="0"/>
              <a:t>Pavel Dvořák</a:t>
            </a:r>
          </a:p>
          <a:p>
            <a:pPr lvl="2"/>
            <a:r>
              <a:rPr lang="cs-CZ" dirty="0" smtClean="0"/>
              <a:t>Programátor, tester</a:t>
            </a:r>
          </a:p>
          <a:p>
            <a:pPr lvl="1"/>
            <a:r>
              <a:rPr lang="cs-CZ" dirty="0" err="1" smtClean="0"/>
              <a:t>Matúš</a:t>
            </a:r>
            <a:r>
              <a:rPr lang="cs-CZ" dirty="0" smtClean="0"/>
              <a:t> </a:t>
            </a:r>
            <a:r>
              <a:rPr lang="cs-CZ" dirty="0" err="1" smtClean="0"/>
              <a:t>Madzin</a:t>
            </a:r>
            <a:endParaRPr lang="cs-CZ" dirty="0" smtClean="0"/>
          </a:p>
          <a:p>
            <a:pPr lvl="2"/>
            <a:r>
              <a:rPr lang="cs-CZ" dirty="0" smtClean="0"/>
              <a:t>Návrhář GUI, analytik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projektu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GUI – ovládání zpracování a generování XML.</a:t>
            </a:r>
          </a:p>
          <a:p>
            <a:r>
              <a:rPr lang="cs-CZ" dirty="0" err="1" smtClean="0"/>
              <a:t>Parser</a:t>
            </a:r>
            <a:r>
              <a:rPr lang="cs-CZ" dirty="0" smtClean="0"/>
              <a:t> – načtení (a validace) XML souboru.</a:t>
            </a:r>
          </a:p>
          <a:p>
            <a:r>
              <a:rPr lang="cs-CZ" dirty="0" err="1" smtClean="0"/>
              <a:t>Manipulator</a:t>
            </a:r>
            <a:r>
              <a:rPr lang="cs-CZ" dirty="0" smtClean="0"/>
              <a:t> – aplikace operací na zadané obrázky.</a:t>
            </a:r>
          </a:p>
          <a:p>
            <a:r>
              <a:rPr lang="cs-CZ" dirty="0" err="1" smtClean="0"/>
              <a:t>Operation</a:t>
            </a:r>
            <a:r>
              <a:rPr lang="cs-CZ" dirty="0" smtClean="0"/>
              <a:t> – jednotlivé transformace obrázků.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Java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Imaging</a:t>
            </a:r>
            <a:r>
              <a:rPr lang="cs-CZ" dirty="0" smtClean="0"/>
              <a:t> – knihovna pro transformaci obrázků.</a:t>
            </a:r>
          </a:p>
          <a:p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 CLI – zpracování parametrů z příkazové řádky.</a:t>
            </a:r>
          </a:p>
          <a:p>
            <a:r>
              <a:rPr lang="cs-CZ" dirty="0" smtClean="0"/>
              <a:t>Swing – vytvoření GUI.</a:t>
            </a:r>
          </a:p>
          <a:p>
            <a:r>
              <a:rPr lang="cs-CZ" dirty="0" smtClean="0"/>
              <a:t>JDOM, </a:t>
            </a:r>
            <a:r>
              <a:rPr lang="cs-CZ" dirty="0" err="1" smtClean="0"/>
              <a:t>XPath</a:t>
            </a:r>
            <a:r>
              <a:rPr lang="cs-CZ" dirty="0" smtClean="0"/>
              <a:t> – manipulace s XML dokumenty.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Uživatel pomocí GUI specifikuje soubory, které chce zpracovat. Na výběr je velké množství filtrů (podle data modifikace, velikosti souboru, názvu…).</a:t>
            </a:r>
          </a:p>
          <a:p>
            <a:pPr>
              <a:buNone/>
            </a:pPr>
            <a:r>
              <a:rPr lang="cs-CZ" dirty="0" smtClean="0"/>
              <a:t>Dále specifikuje operace (celkem 10, možno kombinovat) a výstupní formát souborů.</a:t>
            </a:r>
          </a:p>
          <a:p>
            <a:pPr>
              <a:buNone/>
            </a:pPr>
            <a:r>
              <a:rPr lang="cs-CZ" dirty="0" smtClean="0"/>
              <a:t>Poté má na výběr, zda nastavení uloží do XML souboru a zpracuje dávkově, nebo transformaci provede ihned.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Příkazový řádek</a:t>
            </a:r>
            <a:endParaRPr lang="cs-CZ" dirty="0"/>
          </a:p>
        </p:txBody>
      </p:sp>
      <p:pic>
        <p:nvPicPr>
          <p:cNvPr id="4" name="Zástupný symbol pro obsah 3" descr="climb_cmdlin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928802"/>
            <a:ext cx="7467600" cy="3700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GUI – hlavní okno</a:t>
            </a:r>
            <a:endParaRPr lang="cs-CZ" dirty="0"/>
          </a:p>
        </p:txBody>
      </p:sp>
      <p:pic>
        <p:nvPicPr>
          <p:cNvPr id="4" name="Zástupný symbol pro obsah 3" descr="climb_ma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571612"/>
            <a:ext cx="529808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GUI – výběr souborů</a:t>
            </a:r>
            <a:endParaRPr lang="cs-CZ" dirty="0"/>
          </a:p>
        </p:txBody>
      </p:sp>
      <p:pic>
        <p:nvPicPr>
          <p:cNvPr id="4" name="Zástupný symbol pro obsah 3" descr="climb_brows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571612"/>
            <a:ext cx="443627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</TotalTime>
  <Words>169</Words>
  <Application>Microsoft Office PowerPoint</Application>
  <PresentationFormat>Předvádění na obrazovce (4:3)</PresentationFormat>
  <Paragraphs>38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Technický</vt:lpstr>
      <vt:lpstr>CLIMB</vt:lpstr>
      <vt:lpstr>Zadání</vt:lpstr>
      <vt:lpstr>Řešitelé</vt:lpstr>
      <vt:lpstr>Struktura projektu</vt:lpstr>
      <vt:lpstr>Použité knihovny</vt:lpstr>
      <vt:lpstr>Ovládání</vt:lpstr>
      <vt:lpstr>Příkazový řádek</vt:lpstr>
      <vt:lpstr>GUI – hlavní okno</vt:lpstr>
      <vt:lpstr>GUI – výběr souborů</vt:lpstr>
      <vt:lpstr>GUI – výběr operací</vt:lpstr>
      <vt:lpstr>Konec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 Dvořák</dc:creator>
  <cp:lastModifiedBy>Pavel Dvořák</cp:lastModifiedBy>
  <cp:revision>70</cp:revision>
  <dcterms:created xsi:type="dcterms:W3CDTF">2008-06-09T12:49:10Z</dcterms:created>
  <dcterms:modified xsi:type="dcterms:W3CDTF">2008-06-09T17:48:26Z</dcterms:modified>
</cp:coreProperties>
</file>